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25"/>
  </p:notesMasterIdLst>
  <p:handoutMasterIdLst>
    <p:handoutMasterId r:id="rId26"/>
  </p:handoutMasterIdLst>
  <p:sldIdLst>
    <p:sldId id="256" r:id="rId6"/>
    <p:sldId id="287" r:id="rId7"/>
    <p:sldId id="288" r:id="rId8"/>
    <p:sldId id="289" r:id="rId9"/>
    <p:sldId id="291" r:id="rId10"/>
    <p:sldId id="293" r:id="rId11"/>
    <p:sldId id="296" r:id="rId12"/>
    <p:sldId id="297" r:id="rId13"/>
    <p:sldId id="324" r:id="rId14"/>
    <p:sldId id="301" r:id="rId15"/>
    <p:sldId id="325" r:id="rId16"/>
    <p:sldId id="326" r:id="rId17"/>
    <p:sldId id="328" r:id="rId18"/>
    <p:sldId id="329" r:id="rId19"/>
    <p:sldId id="330" r:id="rId20"/>
    <p:sldId id="331" r:id="rId21"/>
    <p:sldId id="332" r:id="rId22"/>
    <p:sldId id="333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67" autoAdjust="0"/>
    <p:restoredTop sz="96142" autoAdjust="0"/>
  </p:normalViewPr>
  <p:slideViewPr>
    <p:cSldViewPr snapToGrid="0">
      <p:cViewPr varScale="1">
        <p:scale>
          <a:sx n="106" d="100"/>
          <a:sy n="106" d="100"/>
        </p:scale>
        <p:origin x="-96" y="-2280"/>
      </p:cViewPr>
      <p:guideLst>
        <p:guide orient="horz" pos="1871"/>
        <p:guide pos="3722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5/6/15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5/6/15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Section Title - UR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9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89" r:id="rId7"/>
    <p:sldLayoutId id="2147483775" r:id="rId8"/>
    <p:sldLayoutId id="2147483783" r:id="rId9"/>
    <p:sldLayoutId id="2147483777" r:id="rId10"/>
    <p:sldLayoutId id="2147483772" r:id="rId11"/>
    <p:sldLayoutId id="2147483781" r:id="rId12"/>
    <p:sldLayoutId id="2147483768" r:id="rId13"/>
    <p:sldLayoutId id="2147483782" r:id="rId14"/>
    <p:sldLayoutId id="2147483785" r:id="rId15"/>
    <p:sldLayoutId id="2147483770" r:id="rId16"/>
    <p:sldLayoutId id="2147483774" r:id="rId17"/>
    <p:sldLayoutId id="2147483771" r:id="rId18"/>
    <p:sldLayoutId id="2147483761" r:id="rId19"/>
    <p:sldLayoutId id="2147483763" r:id="rId20"/>
    <p:sldLayoutId id="2147483776" r:id="rId21"/>
    <p:sldLayoutId id="2147483764" r:id="rId22"/>
    <p:sldLayoutId id="2147483780" r:id="rId23"/>
    <p:sldLayoutId id="2147483766" r:id="rId24"/>
    <p:sldLayoutId id="2147483779" r:id="rId25"/>
    <p:sldLayoutId id="2147483767" r:id="rId26"/>
    <p:sldLayoutId id="2147483784" r:id="rId27"/>
    <p:sldLayoutId id="2147483778" r:id="rId28"/>
    <p:sldLayoutId id="2147483721" r:id="rId29"/>
    <p:sldLayoutId id="2147483757" r:id="rId30"/>
    <p:sldLayoutId id="2147483758" r:id="rId31"/>
    <p:sldLayoutId id="2147483747" r:id="rId32"/>
    <p:sldLayoutId id="2147483786" r:id="rId33"/>
    <p:sldLayoutId id="2147483723" r:id="rId34"/>
    <p:sldLayoutId id="2147483788" r:id="rId3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Foodcritic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chef code </a:t>
            </a:r>
            <a:r>
              <a:rPr lang="en-US" dirty="0" err="1" smtClean="0"/>
              <a:t>linting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72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results from </a:t>
            </a:r>
            <a:r>
              <a:rPr lang="en-US" dirty="0" err="1" smtClean="0">
                <a:latin typeface="Inconsolata"/>
                <a:cs typeface="Inconsolata"/>
              </a:rPr>
              <a:t>foodcritic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FC003: Check whether you are running with chef server before using server-specific features: ./recipes/ip-logger.rb:1</a:t>
            </a:r>
          </a:p>
          <a:p>
            <a:r>
              <a:rPr lang="en-US" sz="2400" dirty="0"/>
              <a:t>FC008: Generated cookbook metadata needs updating: ./metadata.rb:2</a:t>
            </a:r>
          </a:p>
          <a:p>
            <a:r>
              <a:rPr lang="en-US" sz="2400" dirty="0"/>
              <a:t>FC008: Generated cookbook metadata needs updating: ./metadata.rb:3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/>
          <a:lstStyle/>
          <a:p>
            <a:r>
              <a:rPr lang="en-US" sz="2400" dirty="0" smtClean="0">
                <a:solidFill>
                  <a:schemeClr val="accent4"/>
                </a:solidFill>
                <a:latin typeface="Inconsolata"/>
                <a:cs typeface="Inconsolata"/>
              </a:rPr>
              <a:t>FOODCRITIC (FC) VIOLATION</a:t>
            </a:r>
            <a:r>
              <a:rPr lang="en-US" sz="2400" dirty="0" smtClean="0">
                <a:latin typeface="Inconsolata"/>
                <a:cs typeface="Inconsolata"/>
              </a:rPr>
              <a:t>:</a:t>
            </a:r>
            <a:r>
              <a:rPr lang="en-US" sz="2400" dirty="0" smtClean="0">
                <a:solidFill>
                  <a:schemeClr val="accent1"/>
                </a:solidFill>
                <a:latin typeface="Inconsolata"/>
                <a:cs typeface="Inconsolata"/>
              </a:rPr>
              <a:t>MESSAGE</a:t>
            </a:r>
            <a:r>
              <a:rPr lang="en-US" sz="2400" dirty="0" smtClean="0">
                <a:latin typeface="Inconsolata"/>
                <a:cs typeface="Inconsolata"/>
              </a:rPr>
              <a:t>:</a:t>
            </a:r>
            <a:r>
              <a:rPr lang="en-US" sz="2400" dirty="0" smtClean="0">
                <a:solidFill>
                  <a:schemeClr val="accent5"/>
                </a:solidFill>
                <a:latin typeface="Inconsolata"/>
                <a:cs typeface="Inconsolata"/>
              </a:rPr>
              <a:t>FILEPATH</a:t>
            </a:r>
            <a:r>
              <a:rPr lang="en-US" sz="2400" dirty="0" smtClean="0">
                <a:latin typeface="Inconsolata"/>
                <a:cs typeface="Inconsolata"/>
              </a:rPr>
              <a:t>: </a:t>
            </a:r>
            <a:r>
              <a:rPr lang="en-US" sz="2400" dirty="0" smtClean="0">
                <a:solidFill>
                  <a:schemeClr val="accent1"/>
                </a:solidFill>
                <a:latin typeface="Inconsolata"/>
                <a:cs typeface="Inconsolata"/>
              </a:rPr>
              <a:t>LINE NUMBER</a:t>
            </a:r>
            <a:endParaRPr lang="en-US" sz="2400" dirty="0">
              <a:solidFill>
                <a:schemeClr val="accent4"/>
              </a:solidFill>
              <a:latin typeface="Inconsolata"/>
              <a:cs typeface="Inconsolata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foodcritic.html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0405500" y="2705354"/>
            <a:ext cx="21273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17413" y="2717335"/>
            <a:ext cx="6469652" cy="0"/>
          </a:xfrm>
          <a:prstGeom prst="line">
            <a:avLst/>
          </a:prstGeom>
          <a:ln>
            <a:solidFill>
              <a:srgbClr val="F18B2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7799" y="2717334"/>
            <a:ext cx="828017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374606" y="2707854"/>
            <a:ext cx="191693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1222045" y="2707855"/>
            <a:ext cx="9244" cy="101844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4888182" y="2707854"/>
            <a:ext cx="11981" cy="1066367"/>
          </a:xfrm>
          <a:prstGeom prst="straightConnector1">
            <a:avLst/>
          </a:prstGeom>
          <a:ln>
            <a:solidFill>
              <a:srgbClr val="F18B2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6206074" y="2707854"/>
            <a:ext cx="3162941" cy="1066367"/>
          </a:xfrm>
          <a:prstGeom prst="straightConnector1">
            <a:avLst/>
          </a:prstGeom>
          <a:ln>
            <a:solidFill>
              <a:schemeClr val="accent5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8254799" y="2707854"/>
            <a:ext cx="2264377" cy="1054386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80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results from </a:t>
            </a:r>
            <a:r>
              <a:rPr lang="en-US" dirty="0" err="1" smtClean="0">
                <a:latin typeface="Inconsolata"/>
                <a:cs typeface="Inconsolata"/>
              </a:rPr>
              <a:t>foodcritic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FC003: Check whether you are running with chef server before using server-specific features: ./recipes/ip-logger.rb:1</a:t>
            </a:r>
          </a:p>
          <a:p>
            <a:r>
              <a:rPr lang="en-US" sz="2400" dirty="0"/>
              <a:t>FC008: Generated cookbook metadata needs updating: ./metadata.rb:2</a:t>
            </a:r>
          </a:p>
          <a:p>
            <a:r>
              <a:rPr lang="en-US" sz="2400" dirty="0"/>
              <a:t>FC008: Generated cookbook metadata needs updating: ./metadata.rb:3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/>
          <a:lstStyle/>
          <a:p>
            <a:pPr marL="342900" indent="-342900">
              <a:buFontTx/>
              <a:buChar char="•"/>
            </a:pPr>
            <a:r>
              <a:rPr lang="en-US" sz="2400" dirty="0" smtClean="0">
                <a:solidFill>
                  <a:schemeClr val="accent4"/>
                </a:solidFill>
                <a:latin typeface="Inconsolata"/>
                <a:cs typeface="Inconsolata"/>
              </a:rPr>
              <a:t>Rule Number: FC003 or Food Critic Violation 003</a:t>
            </a:r>
          </a:p>
          <a:p>
            <a:pPr marL="342900" indent="-342900">
              <a:buFontTx/>
              <a:buChar char="•"/>
            </a:pPr>
            <a:r>
              <a:rPr lang="en-US" sz="2400" dirty="0" smtClean="0">
                <a:solidFill>
                  <a:schemeClr val="accent4"/>
                </a:solidFill>
                <a:latin typeface="Inconsolata"/>
                <a:cs typeface="Inconsolata"/>
              </a:rPr>
              <a:t>Message: Check whether you are running with chef server before us…</a:t>
            </a:r>
          </a:p>
          <a:p>
            <a:pPr marL="342900" indent="-342900">
              <a:buFontTx/>
              <a:buChar char="•"/>
            </a:pPr>
            <a:r>
              <a:rPr lang="en-US" sz="2400" dirty="0" smtClean="0">
                <a:solidFill>
                  <a:schemeClr val="accent4"/>
                </a:solidFill>
                <a:latin typeface="Inconsolata"/>
                <a:cs typeface="Inconsolata"/>
              </a:rPr>
              <a:t>File path: ./recipes/</a:t>
            </a:r>
            <a:r>
              <a:rPr lang="en-US" sz="2400" dirty="0" err="1" smtClean="0">
                <a:solidFill>
                  <a:schemeClr val="accent4"/>
                </a:solidFill>
                <a:latin typeface="Inconsolata"/>
                <a:cs typeface="Inconsolata"/>
              </a:rPr>
              <a:t>ip-logger.rb</a:t>
            </a:r>
            <a:endParaRPr lang="en-US" sz="2400" dirty="0" smtClean="0">
              <a:solidFill>
                <a:schemeClr val="accent4"/>
              </a:solidFill>
              <a:latin typeface="Inconsolata"/>
              <a:cs typeface="Inconsolata"/>
            </a:endParaRPr>
          </a:p>
          <a:p>
            <a:pPr marL="342900" indent="-342900">
              <a:buFontTx/>
              <a:buChar char="•"/>
            </a:pPr>
            <a:r>
              <a:rPr lang="en-US" sz="2400" dirty="0" smtClean="0">
                <a:solidFill>
                  <a:schemeClr val="accent4"/>
                </a:solidFill>
                <a:latin typeface="Inconsolata"/>
                <a:cs typeface="Inconsolata"/>
              </a:rPr>
              <a:t>Line Number: 1</a:t>
            </a:r>
            <a:endParaRPr lang="en-US" sz="2400" dirty="0">
              <a:solidFill>
                <a:schemeClr val="accent4"/>
              </a:solidFill>
              <a:latin typeface="Inconsolata"/>
              <a:cs typeface="Inconsolata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foodcritic.html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 bwMode="auto">
          <a:xfrm>
            <a:off x="451257" y="1053661"/>
            <a:ext cx="11206098" cy="827459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2863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Violation Message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Check whether you are running with chef server before using server-specific </a:t>
            </a:r>
            <a:r>
              <a:rPr lang="en-US" dirty="0" smtClean="0"/>
              <a:t>features.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www.foodcritic.io</a:t>
            </a:r>
            <a:r>
              <a:rPr lang="en-US" dirty="0"/>
              <a:t>/#FC003</a:t>
            </a:r>
          </a:p>
        </p:txBody>
      </p:sp>
    </p:spTree>
    <p:extLst>
      <p:ext uri="{BB962C8B-B14F-4D97-AF65-F5344CB8AC3E}">
        <p14:creationId xmlns:p14="http://schemas.microsoft.com/office/powerpoint/2010/main" val="376782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2009"/>
            <a:ext cx="3597164" cy="3273981"/>
          </a:xfrm>
          <a:prstGeom prst="rect">
            <a:avLst/>
          </a:prstGeom>
        </p:spPr>
      </p:pic>
      <p:pic>
        <p:nvPicPr>
          <p:cNvPr id="5" name="Picture 4" descr="Screen Shot 2015-05-04 at 12.39.4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703" y="310533"/>
            <a:ext cx="8093450" cy="6024528"/>
          </a:xfrm>
          <a:prstGeom prst="rect">
            <a:avLst/>
          </a:prstGeom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2751909" y="6401132"/>
            <a:ext cx="6688183" cy="393100"/>
          </a:xfrm>
          <a:prstGeom prst="rect">
            <a:avLst/>
          </a:prstGeom>
        </p:spPr>
        <p:txBody>
          <a:bodyPr/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/>
              <a:t>http://</a:t>
            </a:r>
            <a:r>
              <a:rPr lang="en-US" sz="1800" dirty="0" err="1" smtClean="0"/>
              <a:t>www.foodcritic.io</a:t>
            </a:r>
            <a:r>
              <a:rPr lang="en-US" sz="1800" dirty="0" smtClean="0"/>
              <a:t>/#FC003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2590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 </a:t>
            </a:r>
            <a:r>
              <a:rPr lang="en-US" dirty="0" err="1" smtClean="0">
                <a:latin typeface="Inconsolata"/>
                <a:cs typeface="Inconsolata"/>
              </a:rPr>
              <a:t>foodcritic</a:t>
            </a:r>
            <a:r>
              <a:rPr lang="en-US" dirty="0" smtClean="0"/>
              <a:t> rules only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foodcritic</a:t>
            </a:r>
            <a:r>
              <a:rPr lang="en-US" dirty="0" smtClean="0"/>
              <a:t> -t FC003 cookbooks/</a:t>
            </a:r>
            <a:r>
              <a:rPr lang="en-US" dirty="0" err="1" smtClean="0"/>
              <a:t>mysql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dirty="0" smtClean="0"/>
              <a:t>Run </a:t>
            </a:r>
            <a:r>
              <a:rPr lang="en-US" sz="2400" dirty="0" err="1" smtClean="0"/>
              <a:t>foodcritic</a:t>
            </a:r>
            <a:r>
              <a:rPr lang="en-US" sz="2400" dirty="0" smtClean="0"/>
              <a:t> to evaluate the </a:t>
            </a:r>
            <a:r>
              <a:rPr lang="en-US" sz="2400" dirty="0" err="1" smtClean="0"/>
              <a:t>mysql</a:t>
            </a:r>
            <a:r>
              <a:rPr lang="en-US" sz="2400" dirty="0" smtClean="0"/>
              <a:t> cookbook, in the cookbooks directory, if it violates Food Critic Rule 003 (FC003).</a:t>
            </a:r>
            <a:endParaRPr lang="en-US" sz="2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www.foodcritic.io</a:t>
            </a:r>
            <a:r>
              <a:rPr lang="en-US" dirty="0"/>
              <a:t>/#FC003</a:t>
            </a:r>
          </a:p>
        </p:txBody>
      </p:sp>
    </p:spTree>
    <p:extLst>
      <p:ext uri="{BB962C8B-B14F-4D97-AF65-F5344CB8AC3E}">
        <p14:creationId xmlns:p14="http://schemas.microsoft.com/office/powerpoint/2010/main" val="376033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Everything except that </a:t>
            </a:r>
            <a:r>
              <a:rPr lang="en-US" dirty="0" err="1" smtClean="0">
                <a:latin typeface="Inconsolata"/>
                <a:cs typeface="Inconsolata"/>
              </a:rPr>
              <a:t>foodcritic</a:t>
            </a:r>
            <a:r>
              <a:rPr lang="en-US" dirty="0" smtClean="0"/>
              <a:t> 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foodcritic</a:t>
            </a:r>
            <a:r>
              <a:rPr lang="en-US" dirty="0" smtClean="0"/>
              <a:t> -t ~FC003 cookbooks/</a:t>
            </a:r>
            <a:r>
              <a:rPr lang="en-US" dirty="0" err="1" smtClean="0"/>
              <a:t>mongodb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dirty="0" smtClean="0"/>
              <a:t>Run </a:t>
            </a:r>
            <a:r>
              <a:rPr lang="en-US" sz="2400" dirty="0" err="1" smtClean="0"/>
              <a:t>foodcritic</a:t>
            </a:r>
            <a:r>
              <a:rPr lang="en-US" sz="2400" dirty="0" smtClean="0"/>
              <a:t> to evaluate the </a:t>
            </a:r>
            <a:r>
              <a:rPr lang="en-US" sz="2400" dirty="0" err="1" smtClean="0"/>
              <a:t>mongodb</a:t>
            </a:r>
            <a:r>
              <a:rPr lang="en-US" sz="2400" dirty="0" smtClean="0"/>
              <a:t> cookbook, in the cookbooks directory, if it violates  every rule except Food Critic Rule 003 (FC003).</a:t>
            </a:r>
            <a:endParaRPr lang="en-US" sz="2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www.foodcritic.io</a:t>
            </a:r>
            <a:r>
              <a:rPr lang="en-US" dirty="0"/>
              <a:t>/#FC003</a:t>
            </a:r>
          </a:p>
        </p:txBody>
      </p:sp>
    </p:spTree>
    <p:extLst>
      <p:ext uri="{BB962C8B-B14F-4D97-AF65-F5344CB8AC3E}">
        <p14:creationId xmlns:p14="http://schemas.microsoft.com/office/powerpoint/2010/main" val="63250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Inconsolata"/>
                <a:cs typeface="Inconsolata"/>
              </a:rPr>
              <a:t>foodcritic</a:t>
            </a:r>
            <a:r>
              <a:rPr lang="en-US" dirty="0" smtClean="0"/>
              <a:t> rules are tagged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foodcritic</a:t>
            </a:r>
            <a:r>
              <a:rPr lang="en-US" dirty="0"/>
              <a:t> </a:t>
            </a:r>
            <a:r>
              <a:rPr lang="en-US" dirty="0" smtClean="0"/>
              <a:t>-t services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foodcritic</a:t>
            </a:r>
            <a:r>
              <a:rPr lang="en-US" dirty="0" smtClean="0"/>
              <a:t> -t ~style 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dirty="0" smtClean="0"/>
              <a:t>Run </a:t>
            </a:r>
            <a:r>
              <a:rPr lang="en-US" sz="2400" dirty="0" err="1" smtClean="0"/>
              <a:t>foodcritic</a:t>
            </a:r>
            <a:r>
              <a:rPr lang="en-US" sz="2400" dirty="0" smtClean="0"/>
              <a:t> to evaluate the current cookbook if it violates all rules tagged as services.</a:t>
            </a:r>
          </a:p>
          <a:p>
            <a:endParaRPr lang="en-US" sz="2400" dirty="0"/>
          </a:p>
          <a:p>
            <a:r>
              <a:rPr lang="en-US" sz="2400" dirty="0" smtClean="0"/>
              <a:t>Run </a:t>
            </a:r>
            <a:r>
              <a:rPr lang="en-US" sz="2400" dirty="0" err="1" smtClean="0"/>
              <a:t>foodcritic</a:t>
            </a:r>
            <a:r>
              <a:rPr lang="en-US" sz="2400" dirty="0" smtClean="0"/>
              <a:t> to evaluate the current cookbook if it violates all the rules except the ones tagged as style.</a:t>
            </a:r>
            <a:endParaRPr lang="en-US" sz="2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www.foodcritic.io</a:t>
            </a:r>
            <a:r>
              <a:rPr lang="en-US" dirty="0"/>
              <a:t>/#FC003</a:t>
            </a:r>
          </a:p>
        </p:txBody>
      </p:sp>
    </p:spTree>
    <p:extLst>
      <p:ext uri="{BB962C8B-B14F-4D97-AF65-F5344CB8AC3E}">
        <p14:creationId xmlns:p14="http://schemas.microsoft.com/office/powerpoint/2010/main" val="1638231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Inconsolata"/>
                <a:cs typeface="Inconsolata"/>
              </a:rPr>
              <a:t>foodcritic</a:t>
            </a:r>
            <a:r>
              <a:rPr lang="en-US" dirty="0" smtClean="0"/>
              <a:t> rules combined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foodcritic</a:t>
            </a:r>
            <a:r>
              <a:rPr lang="en-US" dirty="0"/>
              <a:t> </a:t>
            </a:r>
            <a:r>
              <a:rPr lang="en-US" dirty="0" smtClean="0"/>
              <a:t>-t services -t ~style -t ~FC002 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dirty="0" smtClean="0"/>
              <a:t>Run </a:t>
            </a:r>
            <a:r>
              <a:rPr lang="en-US" sz="2400" dirty="0" err="1" smtClean="0"/>
              <a:t>foodcritic</a:t>
            </a:r>
            <a:r>
              <a:rPr lang="en-US" sz="2400" dirty="0" smtClean="0"/>
              <a:t> to evaluate the current cookbook if it violates all rules tagged as services but not if they are also style rules or food critic violation 002 (FC002).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www.foodcritic.io</a:t>
            </a:r>
            <a:r>
              <a:rPr lang="en-US" dirty="0"/>
              <a:t>/#FC003</a:t>
            </a:r>
          </a:p>
        </p:txBody>
      </p:sp>
    </p:spTree>
    <p:extLst>
      <p:ext uri="{BB962C8B-B14F-4D97-AF65-F5344CB8AC3E}">
        <p14:creationId xmlns:p14="http://schemas.microsoft.com/office/powerpoint/2010/main" val="71696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Inconsolata"/>
                <a:cs typeface="Inconsolata"/>
              </a:rPr>
              <a:t>foodcritic</a:t>
            </a:r>
            <a:r>
              <a:rPr lang="en-US" dirty="0" smtClean="0"/>
              <a:t> rules combined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foodcritic</a:t>
            </a:r>
            <a:r>
              <a:rPr lang="en-US" dirty="0" smtClean="0"/>
              <a:t> -t services -t ~style -t ~FC002 .</a:t>
            </a:r>
          </a:p>
          <a:p>
            <a:r>
              <a:rPr lang="en-US" dirty="0" smtClean="0"/>
              <a:t>$ echo "services,~style,~FC002" &gt; .</a:t>
            </a:r>
            <a:r>
              <a:rPr lang="en-US" dirty="0" err="1" smtClean="0"/>
              <a:t>foodcritic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b="1" dirty="0" smtClean="0"/>
              <a:t>When I run </a:t>
            </a:r>
            <a:r>
              <a:rPr lang="en-US" sz="2400" b="1" dirty="0" err="1" smtClean="0"/>
              <a:t>foodcritic</a:t>
            </a:r>
            <a:r>
              <a:rPr lang="en-US" sz="2400" b="1" dirty="0"/>
              <a:t> </a:t>
            </a:r>
            <a:r>
              <a:rPr lang="en-US" sz="2400" b="1" dirty="0" smtClean="0"/>
              <a:t>with no parameters I want the default rules to be: </a:t>
            </a:r>
          </a:p>
          <a:p>
            <a:endParaRPr lang="en-US" sz="2400" dirty="0"/>
          </a:p>
          <a:p>
            <a:r>
              <a:rPr lang="en-US" sz="2400" dirty="0" smtClean="0"/>
              <a:t>all rules tagged as services but not if they are also style rules or food critic violation 002 (FC002).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www.foodcritic.io</a:t>
            </a:r>
            <a:r>
              <a:rPr lang="en-US" dirty="0"/>
              <a:t>/#FC003</a:t>
            </a:r>
          </a:p>
        </p:txBody>
      </p:sp>
    </p:spTree>
    <p:extLst>
      <p:ext uri="{BB962C8B-B14F-4D97-AF65-F5344CB8AC3E}">
        <p14:creationId xmlns:p14="http://schemas.microsoft.com/office/powerpoint/2010/main" val="204869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20" y="1478280"/>
            <a:ext cx="428656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81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Obtaining </a:t>
            </a:r>
            <a:r>
              <a:rPr lang="en-US" dirty="0" err="1" smtClean="0"/>
              <a:t>Foodcritic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>
                <a:latin typeface="Inconsolata"/>
                <a:cs typeface="Inconsolata"/>
              </a:rPr>
              <a:t>foodcritic</a:t>
            </a:r>
            <a:r>
              <a:rPr lang="en-US" dirty="0" smtClean="0"/>
              <a:t> is part of the standard set of utilities included with the Chef Development Kit.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 smtClean="0"/>
              <a:t>downloads.chef.io</a:t>
            </a:r>
            <a:r>
              <a:rPr lang="en-US" dirty="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06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Inconsolata"/>
                <a:cs typeface="Inconsolata"/>
              </a:rPr>
              <a:t>foodcritic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>
                <a:latin typeface="Inconsolata"/>
                <a:cs typeface="Inconsolata"/>
              </a:rPr>
              <a:t>foocritic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r>
              <a:rPr lang="en-US" dirty="0" smtClean="0"/>
              <a:t>is </a:t>
            </a:r>
            <a:r>
              <a:rPr lang="en-US" dirty="0"/>
              <a:t>a command-line application that </a:t>
            </a:r>
            <a:r>
              <a:rPr lang="en-US" dirty="0" smtClean="0"/>
              <a:t>evaluates your cookbook against a set of conventions and then reports the violations.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 smtClean="0"/>
              <a:t>downloads.chef.io</a:t>
            </a:r>
            <a:r>
              <a:rPr lang="en-US" dirty="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25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Inconsolata"/>
                <a:cs typeface="Inconsolata"/>
              </a:rPr>
              <a:t>foodcritic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r>
              <a:rPr lang="en-US" dirty="0" smtClean="0"/>
              <a:t>Your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foodcritic</a:t>
            </a:r>
            <a:r>
              <a:rPr lang="en-US" dirty="0" smtClean="0"/>
              <a:t> cookbooks</a:t>
            </a:r>
            <a:r>
              <a:rPr lang="en-US" dirty="0" smtClean="0"/>
              <a:t>/</a:t>
            </a:r>
            <a:r>
              <a:rPr lang="en-US" dirty="0" err="1" smtClean="0"/>
              <a:t>iis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 smtClean="0">
                <a:latin typeface="Inconsolata"/>
                <a:cs typeface="Inconsolata"/>
              </a:rPr>
              <a:t>foodcritic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r>
              <a:rPr lang="en-US" dirty="0" smtClean="0"/>
              <a:t>will </a:t>
            </a:r>
            <a:r>
              <a:rPr lang="en-US" dirty="0"/>
              <a:t>evaluate </a:t>
            </a:r>
            <a:r>
              <a:rPr lang="en-US" dirty="0" smtClean="0"/>
              <a:t>the cookbook found at the specified path.</a:t>
            </a:r>
            <a:endParaRPr lang="en-US" dirty="0"/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foodcritic.html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83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Running </a:t>
            </a:r>
            <a:r>
              <a:rPr lang="en-US" dirty="0" err="1" smtClean="0">
                <a:latin typeface="Inconsolata"/>
                <a:cs typeface="Inconsolata"/>
              </a:rPr>
              <a:t>foodcritic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r>
              <a:rPr lang="en-US" dirty="0" smtClean="0"/>
              <a:t>Within the Cookbook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cd cookbooks/</a:t>
            </a:r>
            <a:r>
              <a:rPr lang="en-US" dirty="0" err="1" smtClean="0"/>
              <a:t>redis</a:t>
            </a:r>
            <a:endParaRPr lang="en-US" dirty="0" smtClean="0"/>
          </a:p>
          <a:p>
            <a:r>
              <a:rPr lang="en-US" dirty="0" smtClean="0"/>
              <a:t>$ </a:t>
            </a:r>
            <a:r>
              <a:rPr lang="en-US" dirty="0" err="1" smtClean="0"/>
              <a:t>foodcritic</a:t>
            </a:r>
            <a:r>
              <a:rPr lang="en-US" dirty="0" smtClean="0"/>
              <a:t> 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 smtClean="0">
                <a:latin typeface="Inconsolata"/>
                <a:cs typeface="Inconsolata"/>
              </a:rPr>
              <a:t>foodcritic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r>
              <a:rPr lang="en-US" dirty="0" smtClean="0"/>
              <a:t>will </a:t>
            </a:r>
            <a:r>
              <a:rPr lang="en-US" dirty="0"/>
              <a:t>evaluate </a:t>
            </a:r>
            <a:r>
              <a:rPr lang="en-US" dirty="0" smtClean="0"/>
              <a:t>the </a:t>
            </a:r>
            <a:r>
              <a:rPr lang="en-US" dirty="0" err="1" smtClean="0"/>
              <a:t>redis</a:t>
            </a:r>
            <a:r>
              <a:rPr lang="en-US" dirty="0" smtClean="0"/>
              <a:t> cookbook.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4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2009"/>
            <a:ext cx="3597164" cy="32739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25779" y="1582130"/>
            <a:ext cx="7266649" cy="6395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Community Conventions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25779" y="2629588"/>
            <a:ext cx="7299881" cy="250981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It comes with </a:t>
            </a:r>
            <a:r>
              <a:rPr lang="en-US" b="1" dirty="0"/>
              <a:t>47 built-in rules</a:t>
            </a:r>
            <a:r>
              <a:rPr lang="en-US" dirty="0"/>
              <a:t> that identify problems ranging from simple style inconsistencies to difficult to diagnose issues that will hurt in production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5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2009"/>
            <a:ext cx="3597164" cy="32739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25779" y="1582130"/>
            <a:ext cx="7266649" cy="6395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Early and Often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25779" y="2629587"/>
            <a:ext cx="7299881" cy="3373221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The advantages of running </a:t>
            </a:r>
            <a:r>
              <a:rPr lang="en-US" dirty="0" err="1" smtClean="0">
                <a:latin typeface="Inconsolata"/>
                <a:cs typeface="Inconsolata"/>
              </a:rPr>
              <a:t>foodcritic</a:t>
            </a:r>
            <a:r>
              <a:rPr lang="en-US" dirty="0" smtClean="0"/>
              <a:t>: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identify simple errors early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eliminating issues that violate conventions from the review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86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results from </a:t>
            </a:r>
            <a:r>
              <a:rPr lang="en-US" dirty="0" err="1" smtClean="0">
                <a:latin typeface="Inconsolata"/>
                <a:cs typeface="Inconsolata"/>
              </a:rPr>
              <a:t>foodcritic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FC003: Check whether you are running with chef server before using server-specific features: ./recipes/ip-logger.rb:1</a:t>
            </a:r>
          </a:p>
          <a:p>
            <a:r>
              <a:rPr lang="en-US" sz="2400" dirty="0"/>
              <a:t>FC008: Generated cookbook metadata needs updating: ./metadata.rb:2</a:t>
            </a:r>
          </a:p>
          <a:p>
            <a:r>
              <a:rPr lang="en-US" sz="2400" dirty="0"/>
              <a:t>FC008: Generated cookbook metadata needs updating: ./metadata.rb:3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foodcritic.html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56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Violations found by </a:t>
            </a:r>
            <a:r>
              <a:rPr lang="en-US" dirty="0" err="1" smtClean="0">
                <a:latin typeface="Inconsolata"/>
                <a:cs typeface="Inconsolata"/>
              </a:rPr>
              <a:t>foodcritic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FC003: Check whether you are running with chef server before using server-specific features: ./recipes/ip-logger.rb:1</a:t>
            </a:r>
          </a:p>
          <a:p>
            <a:r>
              <a:rPr lang="en-US" sz="2400" dirty="0"/>
              <a:t>FC008: Generated cookbook metadata needs updating: ./metadata.rb:2</a:t>
            </a:r>
          </a:p>
          <a:p>
            <a:r>
              <a:rPr lang="en-US" sz="2400" dirty="0"/>
              <a:t>FC008: Generated cookbook metadata needs updating: ./metadata.rb:3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foodcritic.html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451257" y="1053661"/>
            <a:ext cx="1070309" cy="444047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47906" y="1841088"/>
            <a:ext cx="1073660" cy="444047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59887" y="2308360"/>
            <a:ext cx="1061679" cy="444047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16314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10932</TotalTime>
  <Words>773</Words>
  <Application>Microsoft Macintosh PowerPoint</Application>
  <PresentationFormat>Custom</PresentationFormat>
  <Paragraphs>78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ChefDk3.2Template</vt:lpstr>
      <vt:lpstr>Foodcritic</vt:lpstr>
      <vt:lpstr>Obtaining Foodcritic</vt:lpstr>
      <vt:lpstr>Using foodcritic</vt:lpstr>
      <vt:lpstr>foodcritic Your Cookbook</vt:lpstr>
      <vt:lpstr>Running foodcritic Within the Cookbook</vt:lpstr>
      <vt:lpstr>Community Conventions</vt:lpstr>
      <vt:lpstr>Early and Often</vt:lpstr>
      <vt:lpstr>Example results from foodcritic</vt:lpstr>
      <vt:lpstr>Violations found by foodcritic</vt:lpstr>
      <vt:lpstr>Reading results from foodcritic</vt:lpstr>
      <vt:lpstr>Reading results from foodcritic</vt:lpstr>
      <vt:lpstr>Violation Message</vt:lpstr>
      <vt:lpstr>PowerPoint Presentation</vt:lpstr>
      <vt:lpstr>Specific foodcritic rules only</vt:lpstr>
      <vt:lpstr>Everything except that foodcritic rule</vt:lpstr>
      <vt:lpstr>foodcritic rules are tagged</vt:lpstr>
      <vt:lpstr>foodcritic rules combined</vt:lpstr>
      <vt:lpstr>foodcritic rules combined</vt:lpstr>
      <vt:lpstr>PowerPoint Presentation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1428</cp:revision>
  <cp:lastPrinted>2015-02-07T23:49:10Z</cp:lastPrinted>
  <dcterms:created xsi:type="dcterms:W3CDTF">2012-09-13T17:36:07Z</dcterms:created>
  <dcterms:modified xsi:type="dcterms:W3CDTF">2015-05-07T03:06:19Z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